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sldIdLst>
    <p:sldId id="3318" r:id="rId6"/>
    <p:sldId id="1158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467ABA-9A53-4061-85FA-040E5E5FAA32}" v="1" dt="2023-06-19T07:26:06.338"/>
    <p1510:client id="{74FE3578-014C-4267-8215-01A5B2912C03}" v="1" dt="2023-06-19T06:58:09.3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4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053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9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يطبق مهارات الاتصال والتواصل الاساسية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8945814" y="519657"/>
            <a:ext cx="262924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الخامس  عشر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8766618D-3BD4-5B7A-99A7-BE8802732C07}"/>
              </a:ext>
            </a:extLst>
          </p:cNvPr>
          <p:cNvGraphicFramePr>
            <a:graphicFrameLocks noGrp="1"/>
          </p:cNvGraphicFramePr>
          <p:nvPr/>
        </p:nvGraphicFramePr>
        <p:xfrm>
          <a:off x="466021" y="1236312"/>
          <a:ext cx="10799420" cy="711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r>
                        <a:rPr lang="ar-AE" sz="1400" dirty="0"/>
                        <a:t>يٌميز مفهوم الوقت 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أهمية الالتزام بالوقت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تحديد الوقت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45DFFB44-DC2C-DDC2-E707-F417FA55DA37}"/>
              </a:ext>
            </a:extLst>
          </p:cNvPr>
          <p:cNvSpPr/>
          <p:nvPr/>
        </p:nvSpPr>
        <p:spPr>
          <a:xfrm>
            <a:off x="1078641" y="2425120"/>
            <a:ext cx="135966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ورقة عمل 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0AD60A7-AA3C-9202-01EF-01BE86E77160}"/>
              </a:ext>
            </a:extLst>
          </p:cNvPr>
          <p:cNvSpPr/>
          <p:nvPr/>
        </p:nvSpPr>
        <p:spPr>
          <a:xfrm>
            <a:off x="2538530" y="2508868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F76A0BB-F1A7-124B-E712-21677A045C80}"/>
              </a:ext>
            </a:extLst>
          </p:cNvPr>
          <p:cNvSpPr/>
          <p:nvPr/>
        </p:nvSpPr>
        <p:spPr>
          <a:xfrm>
            <a:off x="3397383" y="2508868"/>
            <a:ext cx="558678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r>
              <a:rPr lang="ar-AE" sz="2400" dirty="0"/>
              <a:t>ورقة عمل /اختيار وتحديد الوقت لكل نوع من الساعات </a:t>
            </a:r>
            <a:endParaRPr lang="en-GB" sz="2400" dirty="0">
              <a:ln w="0"/>
              <a:sym typeface="Calibri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AD4679-32B2-3869-69C0-73A7BAD7E992}"/>
              </a:ext>
            </a:extLst>
          </p:cNvPr>
          <p:cNvSpPr/>
          <p:nvPr/>
        </p:nvSpPr>
        <p:spPr>
          <a:xfrm>
            <a:off x="4636008" y="3098549"/>
            <a:ext cx="6327648" cy="336781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91905AC-A853-C942-32EE-4198F210AE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277" y="3456277"/>
            <a:ext cx="2157984" cy="215798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3565DF4-F787-80CD-801B-73A67C35B4EC}"/>
              </a:ext>
            </a:extLst>
          </p:cNvPr>
          <p:cNvSpPr/>
          <p:nvPr/>
        </p:nvSpPr>
        <p:spPr>
          <a:xfrm>
            <a:off x="7837277" y="5674857"/>
            <a:ext cx="2423160" cy="36933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........................................</a:t>
            </a: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804670-7F96-7FD0-11B7-CC4C17D708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8293" y="3316596"/>
            <a:ext cx="1164965" cy="218541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75B7CCE-DF9F-FB03-C432-18FC1543922B}"/>
              </a:ext>
            </a:extLst>
          </p:cNvPr>
          <p:cNvSpPr/>
          <p:nvPr/>
        </p:nvSpPr>
        <p:spPr>
          <a:xfrm>
            <a:off x="5081885" y="5686677"/>
            <a:ext cx="2423160" cy="36933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........................................</a:t>
            </a: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2675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50</Words>
  <Application>Microsoft Office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2023-06-19T07:26:07Z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